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FFF66"/>
    <a:srgbClr val="FFCC00"/>
    <a:srgbClr val="66FFFF"/>
    <a:srgbClr val="CCECFF"/>
    <a:srgbClr val="CCFF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201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4569B-0FEC-4541-A479-1A8239EA759E}" type="datetimeFigureOut">
              <a:rPr lang="es-ES" smtClean="0"/>
              <a:t>08/12/2018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5C0AF-C6EB-49B3-8FEB-EFEFEF55D9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4189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08/12/2018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med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08/12/2018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med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08/12/2018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08/12/2018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med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08/12/2018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med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08/12/2018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med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08/12/2018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med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08/12/2018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med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08/12/2018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med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08/12/2018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med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08/12/2018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spd="med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08/12/2018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8927976" y="0"/>
            <a:ext cx="216024" cy="4077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704189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5148064" y="764704"/>
            <a:ext cx="3419871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latin typeface="Arial Black" pitchFamily="34" charset="0"/>
              </a:rPr>
              <a:t>MADRID 20 DE NOVIEMBRE 2018</a:t>
            </a:r>
            <a:endParaRPr lang="es-ES" sz="1400" dirty="0">
              <a:latin typeface="Arial Black" pitchFamily="34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827584" y="5157192"/>
            <a:ext cx="7704348" cy="12961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rgbClr val="002060"/>
                </a:solidFill>
                <a:latin typeface="Franklin Gothic Demi Cond" pitchFamily="34" charset="0"/>
              </a:rPr>
              <a:t>Juan Siso Martín</a:t>
            </a:r>
          </a:p>
          <a:p>
            <a:pPr marL="285750" indent="-285750" algn="ctr">
              <a:buFont typeface="Wingdings" pitchFamily="2" charset="2"/>
              <a:buChar char="§"/>
            </a:pPr>
            <a:r>
              <a:rPr lang="es-ES" sz="1200" dirty="0" smtClean="0">
                <a:solidFill>
                  <a:srgbClr val="002060"/>
                </a:solidFill>
                <a:latin typeface="Franklin Gothic Demi Cond" pitchFamily="34" charset="0"/>
              </a:rPr>
              <a:t>Miembro del Comité Nacional de Ética del IMSERSO</a:t>
            </a:r>
          </a:p>
          <a:p>
            <a:pPr marL="285750" indent="-285750" algn="ctr">
              <a:buFont typeface="Wingdings" pitchFamily="2" charset="2"/>
              <a:buChar char="§"/>
            </a:pPr>
            <a:r>
              <a:rPr lang="es-ES" sz="1200" dirty="0" smtClean="0">
                <a:solidFill>
                  <a:srgbClr val="002060"/>
                </a:solidFill>
                <a:latin typeface="Franklin Gothic Demi Cond" pitchFamily="34" charset="0"/>
              </a:rPr>
              <a:t>Consultor y colaborador de Alzheimer España</a:t>
            </a:r>
          </a:p>
          <a:p>
            <a:pPr marL="285750" indent="-285750" algn="ctr">
              <a:buFont typeface="Wingdings" pitchFamily="2" charset="2"/>
              <a:buChar char="§"/>
            </a:pPr>
            <a:r>
              <a:rPr lang="es-ES" sz="1200" dirty="0" smtClean="0">
                <a:solidFill>
                  <a:srgbClr val="002060"/>
                </a:solidFill>
                <a:latin typeface="Franklin Gothic Demi Cond" pitchFamily="34" charset="0"/>
              </a:rPr>
              <a:t>Director Académico del Instituto Superior de Derecho y Economía en Big Data Área de Derecho Sanitario</a:t>
            </a:r>
          </a:p>
          <a:p>
            <a:pPr marL="285750" indent="-285750" algn="ctr">
              <a:buFont typeface="Wingdings" pitchFamily="2" charset="2"/>
              <a:buChar char="§"/>
            </a:pPr>
            <a:r>
              <a:rPr lang="es-ES" sz="1200" dirty="0" smtClean="0">
                <a:solidFill>
                  <a:srgbClr val="002060"/>
                </a:solidFill>
                <a:latin typeface="Franklin Gothic Demi Cond" pitchFamily="34" charset="0"/>
              </a:rPr>
              <a:t>Profesor universitario honorario </a:t>
            </a:r>
            <a:endParaRPr lang="es-ES" sz="1200" dirty="0">
              <a:solidFill>
                <a:srgbClr val="002060"/>
              </a:solidFill>
              <a:latin typeface="Franklin Gothic Demi Cond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1079278" y="3700141"/>
            <a:ext cx="6912768" cy="10081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s-ES" dirty="0">
                <a:solidFill>
                  <a:srgbClr val="003300"/>
                </a:solidFill>
                <a:latin typeface="Arial Black" pitchFamily="34" charset="0"/>
              </a:rPr>
              <a:t>AUTONOMÍA DE LOS MAYORES</a:t>
            </a:r>
          </a:p>
          <a:p>
            <a:pPr algn="ctr">
              <a:lnSpc>
                <a:spcPts val="2800"/>
              </a:lnSpc>
            </a:pPr>
            <a:r>
              <a:rPr lang="es-ES" dirty="0">
                <a:solidFill>
                  <a:srgbClr val="003300"/>
                </a:solidFill>
                <a:latin typeface="Arial Black" pitchFamily="34" charset="0"/>
              </a:rPr>
              <a:t>Decisiones propias y decisiones por representación.</a:t>
            </a:r>
          </a:p>
        </p:txBody>
      </p:sp>
      <p:cxnSp>
        <p:nvCxnSpPr>
          <p:cNvPr id="11" name="10 Conector recto"/>
          <p:cNvCxnSpPr/>
          <p:nvPr/>
        </p:nvCxnSpPr>
        <p:spPr>
          <a:xfrm>
            <a:off x="35496" y="27384"/>
            <a:ext cx="0" cy="685800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9108504" y="44624"/>
            <a:ext cx="0" cy="685800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35496" y="44624"/>
            <a:ext cx="9108504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35496" y="6813376"/>
            <a:ext cx="9108504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69405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52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73</cp:revision>
  <dcterms:created xsi:type="dcterms:W3CDTF">2017-07-17T17:03:42Z</dcterms:created>
  <dcterms:modified xsi:type="dcterms:W3CDTF">2018-12-08T18:23:05Z</dcterms:modified>
</cp:coreProperties>
</file>